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7" r:id="rId3"/>
    <p:sldId id="268" r:id="rId4"/>
    <p:sldId id="269" r:id="rId5"/>
    <p:sldId id="270" r:id="rId6"/>
    <p:sldId id="271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06104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PERIOD -4</a:t>
            </a:r>
          </a:p>
          <a:p>
            <a:endParaRPr lang="en-IN" dirty="0"/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EFC4317B-C280-9356-6F30-04B64477E8F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89571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WHAT IS FUNCTION AND ITS PROPERTIES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about rules to learn about function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about </a:t>
            </a:r>
            <a:r>
              <a:rPr lang="en-US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autosum</a:t>
            </a: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(), sum(),average(), max(), min()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use of functions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F879D007-2DE6-7F5A-5D50-AC331F8F99E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D7614-8CEB-4D76-BCD1-2F350B48C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F3E94-2C10-4655-9E0B-F1458CAFEB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Functions are the predesigned formulas in excel to perform both simple and complex calculations.</a:t>
            </a:r>
          </a:p>
          <a:p>
            <a:r>
              <a:rPr lang="en-IN" dirty="0"/>
              <a:t>Functions saves time and eliminate the chance to write wrong formulas.</a:t>
            </a:r>
          </a:p>
          <a:p>
            <a:r>
              <a:rPr lang="en-IN" dirty="0"/>
              <a:t>The arguments in the formulas can be number, text enclosed within parenthesis.</a:t>
            </a: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CF2C3DA-8209-4449-B8E0-D97C5888C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-2664" y="2996952"/>
            <a:ext cx="9144000" cy="3446450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4357F15F-ACB7-DE16-1043-4C3FD2B1D71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951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51A01-B192-4835-8AAC-D3FAB330D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Common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41773-2D90-4FA0-91C8-9B77A021CA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Autosome functions is  the  quickest way to </a:t>
            </a:r>
            <a:r>
              <a:rPr lang="en-IN" dirty="0" err="1"/>
              <a:t>to</a:t>
            </a:r>
            <a:r>
              <a:rPr lang="en-IN" dirty="0"/>
              <a:t> find the total of given numbers in a range.</a:t>
            </a:r>
          </a:p>
          <a:p>
            <a:r>
              <a:rPr lang="en-IN" dirty="0"/>
              <a:t>You can also use sum function as =sum(range) example =sum(a1:a5)</a:t>
            </a:r>
          </a:p>
          <a:p>
            <a:r>
              <a:rPr lang="en-IN" b="1" dirty="0"/>
              <a:t>Average() – it returns the average of range of values.</a:t>
            </a:r>
          </a:p>
          <a:p>
            <a:r>
              <a:rPr lang="en-IN" b="1" dirty="0"/>
              <a:t>Max() – it returns the maximum value from a given range.</a:t>
            </a:r>
          </a:p>
          <a:p>
            <a:r>
              <a:rPr lang="en-IN" b="1" dirty="0"/>
              <a:t>Min()- it returns the minimum value from a given range.</a:t>
            </a:r>
          </a:p>
          <a:p>
            <a:endParaRPr lang="en-IN" b="1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4BB852E0-DCA0-B6FA-B5E2-CAB145DB2B3A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6230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60916-824A-425E-8963-61AEAE48B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11E348-84E1-4559-A8FF-5FD239CC89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107504" y="1417638"/>
            <a:ext cx="8712968" cy="4315618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A10138CC-C157-53F5-C54E-F3EE5DB1B1D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325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6F60A-3E64-4731-9371-1AF94F2A7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4BA3AF-3475-4972-8BFD-F012412E1F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Create a marksheet by entering data of 10 students and display the total, average, maximum and minimum marks in any subject.</a:t>
            </a:r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517C4725-8E48-D028-C140-6CA569CA6CC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5825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96336" y="188640"/>
            <a:ext cx="1442552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2246</TotalTime>
  <Words>194</Words>
  <Application>Microsoft Office PowerPoint</Application>
  <PresentationFormat>On-screen Show (4:3)</PresentationFormat>
  <Paragraphs>23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FORMULAS AND FUNCTIONS</vt:lpstr>
      <vt:lpstr>OUTCOME OF THE CLASS</vt:lpstr>
      <vt:lpstr>FUNCTION</vt:lpstr>
      <vt:lpstr>Common functions</vt:lpstr>
      <vt:lpstr>PowerPoint Presentation</vt:lpstr>
      <vt:lpstr>Home assignments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105</cp:revision>
  <dcterms:created xsi:type="dcterms:W3CDTF">2020-06-18T15:31:17Z</dcterms:created>
  <dcterms:modified xsi:type="dcterms:W3CDTF">2022-05-20T12:07:37Z</dcterms:modified>
</cp:coreProperties>
</file>